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7" autoAdjust="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İlişkiler </a:t>
            </a:r>
            <a:r>
              <a:rPr lang="tr-TR" altLang="tr-TR" sz="3200" b="1" dirty="0" err="1" smtClean="0"/>
              <a:t>veTanıtım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İletişim Fakültesi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204 Kamuoyu ve Pazar Araştırmaları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Üyesi Burcu ALTIPARMAK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Giriş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204 Kamuoyu ve Pazar Araştırmaları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Dersin Kaynakları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i="1" dirty="0" err="1" smtClean="0"/>
              <a:t>Celinda</a:t>
            </a:r>
            <a:r>
              <a:rPr lang="tr-TR" sz="2400" i="1" dirty="0" smtClean="0"/>
              <a:t> C. Lake, Pat </a:t>
            </a:r>
            <a:r>
              <a:rPr lang="tr-TR" sz="2400" i="1" dirty="0" err="1" smtClean="0"/>
              <a:t>Callbek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Harper</a:t>
            </a:r>
            <a:r>
              <a:rPr lang="tr-TR" sz="2400" i="1" dirty="0" smtClean="0"/>
              <a:t>, Kamuoyu Araştırmaları, Eğitim Kitabevi Yayınları </a:t>
            </a:r>
          </a:p>
          <a:p>
            <a:r>
              <a:rPr lang="tr-TR" sz="2400" i="1" dirty="0" smtClean="0"/>
              <a:t>Kavak Bahtışen, Pazarlama ve Pazar Araştırmaları, Detay Yayıncılık,</a:t>
            </a:r>
          </a:p>
          <a:p>
            <a:r>
              <a:rPr lang="tr-TR" sz="2400" i="1" dirty="0" smtClean="0"/>
              <a:t>Güz Nurettin, Haberde Yönlendirme ve Kamuoyu Araştırmaları, Nobel Yayıncılık</a:t>
            </a:r>
          </a:p>
          <a:p>
            <a:r>
              <a:rPr lang="tr-TR" sz="2400" i="1" dirty="0" err="1" smtClean="0"/>
              <a:t>Terkan</a:t>
            </a:r>
            <a:r>
              <a:rPr lang="tr-TR" sz="2400" i="1" dirty="0" smtClean="0"/>
              <a:t> Banu, Gündem Belirleme, Tablet Kitabevi</a:t>
            </a:r>
          </a:p>
          <a:p>
            <a:r>
              <a:rPr lang="tr-TR" sz="2400" i="1" dirty="0" err="1" smtClean="0"/>
              <a:t>Arsev</a:t>
            </a:r>
            <a:r>
              <a:rPr lang="tr-TR" sz="2400" i="1" dirty="0" smtClean="0"/>
              <a:t> Bektaş, Kamuoyu İletişim ve Demokrasi, Bağlam Yayınevi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ders 4</Template>
  <TotalTime>18</TotalTime>
  <Words>83</Words>
  <Application>Microsoft Office PowerPoint</Application>
  <PresentationFormat>Ekran Gösterisi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PowerPoint Sunusu</vt:lpstr>
      <vt:lpstr>Giriş</vt:lpstr>
      <vt:lpstr>Dersin Kaynakları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Burcu</dc:creator>
  <cp:lastModifiedBy>Burcu</cp:lastModifiedBy>
  <cp:revision>2</cp:revision>
  <cp:lastPrinted>1601-01-01T00:00:00Z</cp:lastPrinted>
  <dcterms:created xsi:type="dcterms:W3CDTF">2020-03-18T10:34:45Z</dcterms:created>
  <dcterms:modified xsi:type="dcterms:W3CDTF">2020-03-18T10:52:55Z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